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84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E348-1595-40EE-8092-B7F891A64F40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BA0D9-6E66-4A04-8265-4CC86EEA0D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818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E348-1595-40EE-8092-B7F891A64F40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BA0D9-6E66-4A04-8265-4CC86EEA0D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5445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E348-1595-40EE-8092-B7F891A64F40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BA0D9-6E66-4A04-8265-4CC86EEA0D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1162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E348-1595-40EE-8092-B7F891A64F40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BA0D9-6E66-4A04-8265-4CC86EEA0D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492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E348-1595-40EE-8092-B7F891A64F40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BA0D9-6E66-4A04-8265-4CC86EEA0D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715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E348-1595-40EE-8092-B7F891A64F40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BA0D9-6E66-4A04-8265-4CC86EEA0D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6368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E348-1595-40EE-8092-B7F891A64F40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BA0D9-6E66-4A04-8265-4CC86EEA0D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9588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E348-1595-40EE-8092-B7F891A64F40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BA0D9-6E66-4A04-8265-4CC86EEA0D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8005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E348-1595-40EE-8092-B7F891A64F40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BA0D9-6E66-4A04-8265-4CC86EEA0D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4698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E348-1595-40EE-8092-B7F891A64F40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BA0D9-6E66-4A04-8265-4CC86EEA0D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790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E348-1595-40EE-8092-B7F891A64F40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BA0D9-6E66-4A04-8265-4CC86EEA0D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554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E348-1595-40EE-8092-B7F891A64F40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BA0D9-6E66-4A04-8265-4CC86EEA0D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1467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617143"/>
            <a:ext cx="7772400" cy="122768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Стохастический нагрев электронов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844824"/>
            <a:ext cx="5280660" cy="150114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804752"/>
            <a:ext cx="2209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79712" y="1932513"/>
            <a:ext cx="103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n,     </a:t>
            </a:r>
            <a:r>
              <a:rPr lang="en-US" sz="2400" dirty="0" err="1" smtClean="0"/>
              <a:t>v</a:t>
            </a:r>
            <a:r>
              <a:rPr lang="en-US" sz="1400" dirty="0" err="1" smtClean="0"/>
              <a:t>t</a:t>
            </a:r>
            <a:r>
              <a:rPr lang="en-US" sz="2400" dirty="0" smtClean="0"/>
              <a:t> </a:t>
            </a:r>
            <a:endParaRPr lang="ru-RU" sz="2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4837" y="4293096"/>
            <a:ext cx="444817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5589240"/>
            <a:ext cx="389572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156807" y="188640"/>
            <a:ext cx="19688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Лекция 5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23944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0688"/>
            <a:ext cx="24288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6537" y="1916832"/>
            <a:ext cx="28194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852936"/>
            <a:ext cx="68961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152" y="3933056"/>
            <a:ext cx="57912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6536" y="5183286"/>
            <a:ext cx="3209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178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5050" y="670560"/>
            <a:ext cx="4533900" cy="5516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62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69587" y="338101"/>
            <a:ext cx="80840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В случае </a:t>
            </a:r>
            <a:r>
              <a:rPr lang="ru-RU" sz="3200" dirty="0" smtClean="0"/>
              <a:t>однородно движущихся </a:t>
            </a:r>
            <a:r>
              <a:rPr lang="ru-RU" sz="3200" dirty="0" smtClean="0"/>
              <a:t>электронов</a:t>
            </a:r>
            <a:endParaRPr lang="ru-RU" sz="3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340768"/>
            <a:ext cx="17335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918209"/>
            <a:ext cx="54102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910095"/>
            <a:ext cx="16287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777" y="2945506"/>
            <a:ext cx="578167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943" y="3933056"/>
            <a:ext cx="39338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987" y="5085184"/>
            <a:ext cx="65532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766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6672"/>
            <a:ext cx="6581775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939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76672"/>
            <a:ext cx="16097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340768"/>
            <a:ext cx="56102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1" y="2564904"/>
            <a:ext cx="38766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6076" y="3429000"/>
            <a:ext cx="31813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3089" y="4509120"/>
            <a:ext cx="52673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482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764704"/>
            <a:ext cx="35147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988840"/>
            <a:ext cx="16573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186112"/>
            <a:ext cx="37242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696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13</Words>
  <Application>Microsoft Office PowerPoint</Application>
  <PresentationFormat>Экран (4:3)</PresentationFormat>
  <Paragraphs>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Стохастический нагрев электронов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Стохастический нагрев электронов</dc:title>
  <dc:creator>Александр</dc:creator>
  <cp:lastModifiedBy>Александр</cp:lastModifiedBy>
  <cp:revision>9</cp:revision>
  <dcterms:created xsi:type="dcterms:W3CDTF">2020-01-07T13:42:50Z</dcterms:created>
  <dcterms:modified xsi:type="dcterms:W3CDTF">2020-04-09T16:48:13Z</dcterms:modified>
</cp:coreProperties>
</file>