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2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01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84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01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269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52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90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33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19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07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21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59BEC-2E2D-4AAD-B12C-2FEA6C98AC51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52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"/>
            <a:ext cx="7772400" cy="692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908720"/>
            <a:ext cx="604867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Ю.П.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Райзер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Физика газового разряда.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Е.П. Велихов, А.С. Ковалев, А.Т. Рахимов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явления в газоразрядной плазме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Энгель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 Ионизованные газы.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Браун С. Элементарные процессы в плазме газового разряда.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Ретер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Р. Электронные лавины и пробой в газах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4581128"/>
            <a:ext cx="59414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Lieberman, A.J. Lichtenberg  Principles of plasma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discharges and material processing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5589240"/>
            <a:ext cx="5633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Chabert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N.Braithwaite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Physics of radio-frequency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plasmas.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224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34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Литература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Литература</dc:title>
  <dc:creator>Александр</dc:creator>
  <cp:lastModifiedBy>Alexander</cp:lastModifiedBy>
  <cp:revision>6</cp:revision>
  <dcterms:created xsi:type="dcterms:W3CDTF">2019-09-28T16:05:39Z</dcterms:created>
  <dcterms:modified xsi:type="dcterms:W3CDTF">2021-02-17T12:26:20Z</dcterms:modified>
</cp:coreProperties>
</file>